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4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7E282-7CFE-42EA-8D98-D1195E92459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4C411-D305-4D32-A163-E8B0F27B0C3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7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9C17C-8BD0-43AA-B24B-DAA944C2FAD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7D287-634E-4460-81A7-99A7D00D7EE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6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A207A-CB1E-4B90-A629-967CA1B974D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A1FEA-CB9B-417B-AEA2-810017FA136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4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50D60-6ECE-4C5A-AAA7-85281AE7985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B9689-4790-4C69-BB2F-C1CA5BF7323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8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59C0B-F549-432F-AF9B-827A374ACF3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A680B-67FB-46AB-A904-44E00475A7B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4BD4F-103A-4C28-8A87-1F88D7DC03E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D7897-1B0B-4B66-A112-D0A4B2BEA4C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0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8EC64-E7D1-40E2-8624-7CF3A172198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6C23-BE0C-4D27-98EF-40D5C1A5B99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6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B843D-AD7F-475D-BB2A-F1CB18A438B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7E425-570D-4048-A5DA-9DC668C5501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2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61A5B-6D31-4945-B4D0-FE4D6BB1DE7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462E9-A8DC-40C1-85FA-A3195185828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5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C377-4523-455E-BC7B-06E587A9F98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FE23-3810-4A75-B1C5-DFDF04F0086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4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F7780-2697-432D-95DB-D679607C7E7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03F32-91EC-4089-873D-8419536DD61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0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C3E9E04-5ACF-4367-8E22-6B4AE5EAD0E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2018/11/22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8D0EAFD-3765-48A7-A508-550EBF15545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9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圖片 6" descr="0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395288" y="789385"/>
            <a:ext cx="87487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"/>
              </a:spcBef>
              <a:spcAft>
                <a:spcPct val="0"/>
              </a:spcAft>
              <a:defRPr/>
            </a:pPr>
            <a:endParaRPr kumimoji="1" lang="en-US" altLang="zh-TW" sz="10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8000" b="1" dirty="0">
                <a:solidFill>
                  <a:srgbClr val="D427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萬國都要來讚美主</a:t>
            </a:r>
          </a:p>
        </p:txBody>
      </p:sp>
    </p:spTree>
    <p:extLst>
      <p:ext uri="{BB962C8B-B14F-4D97-AF65-F5344CB8AC3E}">
        <p14:creationId xmlns:p14="http://schemas.microsoft.com/office/powerpoint/2010/main" val="86680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圖片 6" descr="0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611188" y="573883"/>
            <a:ext cx="8208962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"/>
              </a:spcBef>
              <a:spcAft>
                <a:spcPct val="0"/>
              </a:spcAft>
              <a:defRPr/>
            </a:pPr>
            <a:endParaRPr kumimoji="1" lang="en-US" altLang="zh-TW" sz="10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萬國都要來讚美主，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萬民都來讚美主；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54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標楷體" pitchFamily="65" charset="-12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4786316" y="4630017"/>
            <a:ext cx="4357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zh-TW" sz="1400" b="1" u="sng" dirty="0">
                <a:solidFill>
                  <a:prstClr val="black"/>
                </a:solidFill>
              </a:rPr>
              <a:t>萬國都要來讚美主</a:t>
            </a:r>
            <a:r>
              <a:rPr lang="zh-TW" altLang="en-US" sz="1400" b="1" u="sng" dirty="0">
                <a:solidFill>
                  <a:prstClr val="black"/>
                </a:solidFill>
              </a:rPr>
              <a:t>          </a:t>
            </a:r>
            <a:r>
              <a:rPr lang="en-US" altLang="zh-TW" sz="1400" b="1" u="sng" dirty="0">
                <a:solidFill>
                  <a:prstClr val="black"/>
                </a:solidFill>
              </a:rPr>
              <a:t>1/6</a:t>
            </a:r>
            <a:endParaRPr lang="en-US" altLang="zh-TW" sz="14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z="1400" dirty="0">
                <a:solidFill>
                  <a:prstClr val="black"/>
                </a:solidFill>
              </a:rPr>
              <a:t>(</a:t>
            </a:r>
            <a:r>
              <a:rPr lang="zh-TW" altLang="en-US" sz="1400" dirty="0">
                <a:solidFill>
                  <a:prstClr val="black"/>
                </a:solidFill>
              </a:rPr>
              <a:t>詩集：復興教會詩歌，</a:t>
            </a:r>
            <a:r>
              <a:rPr lang="en-US" altLang="zh-TW" sz="1400" dirty="0">
                <a:solidFill>
                  <a:prstClr val="black"/>
                </a:solidFill>
              </a:rPr>
              <a:t>66</a:t>
            </a:r>
            <a:r>
              <a:rPr lang="zh-TW" altLang="en-US" sz="1400" dirty="0">
                <a:solidFill>
                  <a:prstClr val="black"/>
                </a:solidFill>
              </a:rPr>
              <a:t>／為中國─民族與列邦，</a:t>
            </a:r>
            <a:r>
              <a:rPr lang="en-US" altLang="zh-TW" sz="1400" dirty="0">
                <a:solidFill>
                  <a:prstClr val="black"/>
                </a:solidFill>
              </a:rPr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1418582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圖片 3" descr="0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6307"/>
            <a:ext cx="9144000" cy="421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611188" y="573883"/>
            <a:ext cx="8208962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"/>
              </a:spcBef>
              <a:spcAft>
                <a:spcPct val="0"/>
              </a:spcAft>
              <a:defRPr/>
            </a:pPr>
            <a:endParaRPr kumimoji="1" lang="en-US" altLang="zh-TW" sz="10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敬拜耶和華，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唱詩來向祂歡呼！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54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標楷體" pitchFamily="65" charset="-120"/>
            </a:endParaRP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4786316" y="4620280"/>
            <a:ext cx="4357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zh-TW" sz="1400" b="1" u="sng" dirty="0">
                <a:solidFill>
                  <a:prstClr val="white"/>
                </a:solidFill>
              </a:rPr>
              <a:t>萬國都要來讚美主</a:t>
            </a:r>
            <a:r>
              <a:rPr lang="zh-TW" altLang="en-US" sz="1400" b="1" u="sng" dirty="0">
                <a:solidFill>
                  <a:prstClr val="white"/>
                </a:solidFill>
              </a:rPr>
              <a:t>          </a:t>
            </a:r>
            <a:r>
              <a:rPr lang="en-US" altLang="zh-TW" sz="1400" b="1" u="sng" dirty="0">
                <a:solidFill>
                  <a:prstClr val="white"/>
                </a:solidFill>
              </a:rPr>
              <a:t>2/6</a:t>
            </a:r>
            <a:endParaRPr lang="en-US" altLang="zh-TW" sz="1400" dirty="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z="1400" dirty="0">
                <a:solidFill>
                  <a:prstClr val="white"/>
                </a:solidFill>
              </a:rPr>
              <a:t>(</a:t>
            </a:r>
            <a:r>
              <a:rPr lang="zh-TW" altLang="en-US" sz="1400" dirty="0">
                <a:solidFill>
                  <a:prstClr val="white"/>
                </a:solidFill>
              </a:rPr>
              <a:t>詩集：復興教會詩歌，</a:t>
            </a:r>
            <a:r>
              <a:rPr lang="en-US" altLang="zh-TW" sz="1400" dirty="0">
                <a:solidFill>
                  <a:prstClr val="white"/>
                </a:solidFill>
              </a:rPr>
              <a:t>66</a:t>
            </a:r>
            <a:r>
              <a:rPr lang="zh-TW" altLang="en-US" sz="1400" dirty="0">
                <a:solidFill>
                  <a:prstClr val="white"/>
                </a:solidFill>
              </a:rPr>
              <a:t>／為中國─民族與列邦，</a:t>
            </a:r>
            <a:r>
              <a:rPr lang="en-US" altLang="zh-TW" sz="1400" dirty="0">
                <a:solidFill>
                  <a:prstClr val="white"/>
                </a:solidFill>
              </a:rPr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4024168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3" descr="0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684213" y="627461"/>
            <a:ext cx="820896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"/>
              </a:spcBef>
              <a:spcAft>
                <a:spcPct val="0"/>
              </a:spcAft>
              <a:defRPr/>
            </a:pPr>
            <a:endParaRPr kumimoji="1" lang="en-US" altLang="zh-TW" sz="10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讚美耶和華，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萬民都快樂歡呼！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4786316" y="4620280"/>
            <a:ext cx="4357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zh-TW" sz="1400" b="1" u="sng" dirty="0">
                <a:solidFill>
                  <a:prstClr val="white"/>
                </a:solidFill>
              </a:rPr>
              <a:t>萬國都要來讚美主</a:t>
            </a:r>
            <a:r>
              <a:rPr lang="zh-TW" altLang="en-US" sz="1400" b="1" u="sng" dirty="0">
                <a:solidFill>
                  <a:prstClr val="white"/>
                </a:solidFill>
              </a:rPr>
              <a:t>          </a:t>
            </a:r>
            <a:r>
              <a:rPr lang="en-US" altLang="zh-TW" sz="1400" b="1" u="sng" dirty="0">
                <a:solidFill>
                  <a:prstClr val="white"/>
                </a:solidFill>
              </a:rPr>
              <a:t>3/6</a:t>
            </a:r>
            <a:endParaRPr lang="en-US" altLang="zh-TW" sz="1400" dirty="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z="1400" dirty="0">
                <a:solidFill>
                  <a:prstClr val="white"/>
                </a:solidFill>
              </a:rPr>
              <a:t>(</a:t>
            </a:r>
            <a:r>
              <a:rPr lang="zh-TW" altLang="en-US" sz="1400" dirty="0">
                <a:solidFill>
                  <a:prstClr val="white"/>
                </a:solidFill>
              </a:rPr>
              <a:t>詩集：復興教會詩歌，</a:t>
            </a:r>
            <a:r>
              <a:rPr lang="en-US" altLang="zh-TW" sz="1400" dirty="0">
                <a:solidFill>
                  <a:prstClr val="white"/>
                </a:solidFill>
              </a:rPr>
              <a:t>66</a:t>
            </a:r>
            <a:r>
              <a:rPr lang="zh-TW" altLang="en-US" sz="1400" dirty="0">
                <a:solidFill>
                  <a:prstClr val="white"/>
                </a:solidFill>
              </a:rPr>
              <a:t>／為中國─民族與列邦，</a:t>
            </a:r>
            <a:r>
              <a:rPr lang="en-US" altLang="zh-TW" sz="1400" dirty="0">
                <a:solidFill>
                  <a:prstClr val="white"/>
                </a:solidFill>
              </a:rPr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283005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圖片 3" descr="0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755653" y="627461"/>
            <a:ext cx="7489825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"/>
              </a:spcBef>
              <a:spcAft>
                <a:spcPct val="0"/>
              </a:spcAft>
              <a:defRPr/>
            </a:pPr>
            <a:endParaRPr kumimoji="1" lang="en-US" altLang="zh-TW" sz="10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敬拜讚美耶和華，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凡有氣息都要讚美祂！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633788" y="4495060"/>
            <a:ext cx="55102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zh-TW" b="1" u="sng" dirty="0">
                <a:solidFill>
                  <a:prstClr val="white"/>
                </a:solidFill>
              </a:rPr>
              <a:t>萬國都要來讚美主</a:t>
            </a:r>
            <a:r>
              <a:rPr lang="zh-TW" altLang="en-US" b="1" u="sng" dirty="0">
                <a:solidFill>
                  <a:prstClr val="white"/>
                </a:solidFill>
              </a:rPr>
              <a:t>          </a:t>
            </a:r>
            <a:r>
              <a:rPr lang="en-US" altLang="zh-TW" b="1" u="sng" dirty="0">
                <a:solidFill>
                  <a:prstClr val="white"/>
                </a:solidFill>
              </a:rPr>
              <a:t>4/6</a:t>
            </a:r>
            <a:endParaRPr lang="en-US" altLang="zh-TW" dirty="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dirty="0">
                <a:solidFill>
                  <a:prstClr val="white"/>
                </a:solidFill>
              </a:rPr>
              <a:t>(</a:t>
            </a:r>
            <a:r>
              <a:rPr lang="zh-TW" altLang="en-US" dirty="0">
                <a:solidFill>
                  <a:prstClr val="white"/>
                </a:solidFill>
              </a:rPr>
              <a:t>詩集：復興教會詩歌，</a:t>
            </a:r>
            <a:r>
              <a:rPr lang="en-US" altLang="zh-TW" dirty="0">
                <a:solidFill>
                  <a:prstClr val="white"/>
                </a:solidFill>
              </a:rPr>
              <a:t>66</a:t>
            </a:r>
            <a:r>
              <a:rPr lang="zh-TW" altLang="en-US" dirty="0">
                <a:solidFill>
                  <a:prstClr val="white"/>
                </a:solidFill>
              </a:rPr>
              <a:t>／為中國─民族與列邦，</a:t>
            </a:r>
            <a:r>
              <a:rPr lang="en-US" altLang="zh-TW" dirty="0">
                <a:solidFill>
                  <a:prstClr val="white"/>
                </a:solidFill>
              </a:rPr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369294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圖片 3" descr="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"/>
            <a:ext cx="9144000" cy="45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1331913" y="465536"/>
            <a:ext cx="547211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"/>
              </a:spcBef>
              <a:spcAft>
                <a:spcPct val="0"/>
              </a:spcAft>
              <a:defRPr/>
            </a:pPr>
            <a:endParaRPr kumimoji="1" lang="en-US" altLang="zh-TW" sz="10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敬拜耶和華，</a:t>
            </a:r>
            <a:endParaRPr kumimoji="1" lang="en-US" altLang="zh-TW" sz="60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讚美耶和華，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670300" y="4518209"/>
            <a:ext cx="5473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zh-TW" b="1" u="sng" dirty="0">
                <a:solidFill>
                  <a:prstClr val="white"/>
                </a:solidFill>
              </a:rPr>
              <a:t>萬國都要來讚美主</a:t>
            </a:r>
            <a:r>
              <a:rPr lang="zh-TW" altLang="en-US" b="1" u="sng" dirty="0">
                <a:solidFill>
                  <a:prstClr val="white"/>
                </a:solidFill>
              </a:rPr>
              <a:t>          </a:t>
            </a:r>
            <a:r>
              <a:rPr lang="en-US" altLang="zh-TW" b="1" u="sng" dirty="0">
                <a:solidFill>
                  <a:prstClr val="white"/>
                </a:solidFill>
              </a:rPr>
              <a:t>5/6</a:t>
            </a:r>
            <a:endParaRPr lang="en-US" altLang="zh-TW" dirty="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dirty="0">
                <a:solidFill>
                  <a:prstClr val="white"/>
                </a:solidFill>
              </a:rPr>
              <a:t>(</a:t>
            </a:r>
            <a:r>
              <a:rPr lang="zh-TW" altLang="en-US" dirty="0">
                <a:solidFill>
                  <a:prstClr val="white"/>
                </a:solidFill>
              </a:rPr>
              <a:t>詩集：復興教會詩歌，</a:t>
            </a:r>
            <a:r>
              <a:rPr lang="en-US" altLang="zh-TW" dirty="0">
                <a:solidFill>
                  <a:prstClr val="white"/>
                </a:solidFill>
              </a:rPr>
              <a:t>66</a:t>
            </a:r>
            <a:r>
              <a:rPr lang="zh-TW" altLang="en-US" dirty="0">
                <a:solidFill>
                  <a:prstClr val="white"/>
                </a:solidFill>
              </a:rPr>
              <a:t>／為中國─民族與列邦，</a:t>
            </a:r>
            <a:r>
              <a:rPr lang="en-US" altLang="zh-TW" dirty="0">
                <a:solidFill>
                  <a:prstClr val="white"/>
                </a:solidFill>
              </a:rPr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59416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圖片 3" descr="0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0"/>
            <a:ext cx="91440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0" y="627461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"/>
              </a:spcBef>
              <a:spcAft>
                <a:spcPct val="0"/>
              </a:spcAft>
              <a:defRPr/>
            </a:pPr>
            <a:endParaRPr kumimoji="1" lang="en-US" altLang="zh-TW" sz="10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5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我們活著是為要敬拜讚美祂，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5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我們活著是為要敬拜讚美祂，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3640806" y="4495060"/>
            <a:ext cx="5473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zh-TW" b="1" u="sng" dirty="0">
                <a:solidFill>
                  <a:prstClr val="white"/>
                </a:solidFill>
              </a:rPr>
              <a:t>萬國都要來讚美主</a:t>
            </a:r>
            <a:r>
              <a:rPr lang="zh-TW" altLang="en-US" b="1" u="sng" dirty="0">
                <a:solidFill>
                  <a:prstClr val="white"/>
                </a:solidFill>
              </a:rPr>
              <a:t>          </a:t>
            </a:r>
            <a:r>
              <a:rPr lang="en-US" altLang="zh-TW" b="1" u="sng" dirty="0">
                <a:solidFill>
                  <a:prstClr val="white"/>
                </a:solidFill>
              </a:rPr>
              <a:t>6/6</a:t>
            </a:r>
            <a:endParaRPr lang="en-US" altLang="zh-TW" dirty="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dirty="0">
                <a:solidFill>
                  <a:prstClr val="white"/>
                </a:solidFill>
              </a:rPr>
              <a:t>(</a:t>
            </a:r>
            <a:r>
              <a:rPr lang="zh-TW" altLang="en-US" dirty="0">
                <a:solidFill>
                  <a:prstClr val="white"/>
                </a:solidFill>
              </a:rPr>
              <a:t>詩集：復興教會詩歌，</a:t>
            </a:r>
            <a:r>
              <a:rPr lang="en-US" altLang="zh-TW" dirty="0">
                <a:solidFill>
                  <a:prstClr val="white"/>
                </a:solidFill>
              </a:rPr>
              <a:t>66</a:t>
            </a:r>
            <a:r>
              <a:rPr lang="zh-TW" altLang="en-US" dirty="0">
                <a:solidFill>
                  <a:prstClr val="white"/>
                </a:solidFill>
              </a:rPr>
              <a:t>／為中國─民族與列邦，</a:t>
            </a:r>
            <a:r>
              <a:rPr lang="en-US" altLang="zh-TW" dirty="0">
                <a:solidFill>
                  <a:prstClr val="white"/>
                </a:solidFill>
              </a:rPr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3359327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 to 9 format</Template>
  <TotalTime>2</TotalTime>
  <Words>313</Words>
  <Application>Microsoft Office PowerPoint</Application>
  <PresentationFormat>On-screen Show (16:9)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wsc</dc:creator>
  <cp:lastModifiedBy>wsc</cp:lastModifiedBy>
  <cp:revision>1</cp:revision>
  <dcterms:created xsi:type="dcterms:W3CDTF">2018-11-22T02:08:39Z</dcterms:created>
  <dcterms:modified xsi:type="dcterms:W3CDTF">2018-11-22T02:11:26Z</dcterms:modified>
</cp:coreProperties>
</file>